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36"/>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6" r:id="rId133"/>
    <p:sldId id="397" r:id="rId134"/>
    <p:sldId id="398" r:id="rId135"/>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1" autoAdjust="0"/>
    <p:restoredTop sz="62303" autoAdjust="0"/>
  </p:normalViewPr>
  <p:slideViewPr>
    <p:cSldViewPr snapToGrid="0">
      <p:cViewPr varScale="1">
        <p:scale>
          <a:sx n="69" d="100"/>
          <a:sy n="69" d="100"/>
        </p:scale>
        <p:origin x="1902"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2023/1/23</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・これによって今までの偏微分の個所を変更した</a:t>
            </a:r>
            <a:endParaRPr kumimoji="1" lang="en-US" altLang="ja-JP" dirty="0"/>
          </a:p>
          <a:p>
            <a:r>
              <a:rPr kumimoji="1" lang="ja-JP" altLang="en-US" dirty="0"/>
              <a:t>・よりよく</a:t>
            </a:r>
            <a:r>
              <a:rPr kumimoji="1" lang="en-US" altLang="ja-JP" dirty="0"/>
              <a:t>h</a:t>
            </a:r>
            <a:r>
              <a:rPr kumimoji="1" lang="ja-JP" altLang="en-US" dirty="0"/>
              <a:t>のスパース性を担保できるよう</a:t>
            </a:r>
            <a:r>
              <a:rPr kumimoji="1" lang="ja-JP" altLang="en-US"/>
              <a:t>になった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129</a:t>
            </a:fld>
            <a:endParaRPr kumimoji="1" lang="ja-JP" altLang="en-US"/>
          </a:p>
        </p:txBody>
      </p:sp>
    </p:spTree>
    <p:extLst>
      <p:ext uri="{BB962C8B-B14F-4D97-AF65-F5344CB8AC3E}">
        <p14:creationId xmlns:p14="http://schemas.microsoft.com/office/powerpoint/2010/main" val="3707018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2023/1/23</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2023/1/23</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2023/1/23</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65.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027299" y="369366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7413662" y="3609799"/>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B11DBA-0020-84C2-EEA8-8AA353D2C196}"/>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pic>
        <p:nvPicPr>
          <p:cNvPr id="4" name="図 3" descr="テキスト, 手紙&#10;&#10;自動的に生成された説明">
            <a:extLst>
              <a:ext uri="{FF2B5EF4-FFF2-40B4-BE49-F238E27FC236}">
                <a16:creationId xmlns:a16="http://schemas.microsoft.com/office/drawing/2014/main" id="{F8DACA5E-3B76-20D9-2D0B-5B2C5096E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291" y="263008"/>
            <a:ext cx="4169169" cy="6331984"/>
          </a:xfrm>
          <a:prstGeom prst="rect">
            <a:avLst/>
          </a:prstGeom>
        </p:spPr>
      </p:pic>
      <p:pic>
        <p:nvPicPr>
          <p:cNvPr id="6" name="図 5" descr="グラフ, 箱ひげ図&#10;&#10;自動的に生成された説明">
            <a:extLst>
              <a:ext uri="{FF2B5EF4-FFF2-40B4-BE49-F238E27FC236}">
                <a16:creationId xmlns:a16="http://schemas.microsoft.com/office/drawing/2014/main" id="{A55B2261-7D56-C727-BCF3-CE602478C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3870" y="2698103"/>
            <a:ext cx="2362530" cy="990738"/>
          </a:xfrm>
          <a:prstGeom prst="rect">
            <a:avLst/>
          </a:prstGeom>
        </p:spPr>
      </p:pic>
    </p:spTree>
    <p:extLst>
      <p:ext uri="{BB962C8B-B14F-4D97-AF65-F5344CB8AC3E}">
        <p14:creationId xmlns:p14="http://schemas.microsoft.com/office/powerpoint/2010/main" val="3885085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B19A6CE-56F2-79DD-F48C-39D25A1A692E}"/>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グラフ, 箱ひげ図&#10;&#10;自動的に生成された説明">
            <a:extLst>
              <a:ext uri="{FF2B5EF4-FFF2-40B4-BE49-F238E27FC236}">
                <a16:creationId xmlns:a16="http://schemas.microsoft.com/office/drawing/2014/main" id="{3A10CF8A-8B6A-DB4C-1D9E-A0D7E6D2E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790" y="3210722"/>
            <a:ext cx="2362530" cy="990738"/>
          </a:xfrm>
          <a:prstGeom prst="rect">
            <a:avLst/>
          </a:prstGeom>
        </p:spPr>
      </p:pic>
      <p:pic>
        <p:nvPicPr>
          <p:cNvPr id="6" name="図 5" descr="テキスト, 手紙&#10;&#10;自動的に生成された説明">
            <a:extLst>
              <a:ext uri="{FF2B5EF4-FFF2-40B4-BE49-F238E27FC236}">
                <a16:creationId xmlns:a16="http://schemas.microsoft.com/office/drawing/2014/main" id="{D5F0365D-52F3-ED49-6279-6F3D2EF6E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542" y="295686"/>
            <a:ext cx="6554115" cy="6516009"/>
          </a:xfrm>
          <a:prstGeom prst="rect">
            <a:avLst/>
          </a:prstGeom>
        </p:spPr>
      </p:pic>
    </p:spTree>
    <p:extLst>
      <p:ext uri="{BB962C8B-B14F-4D97-AF65-F5344CB8AC3E}">
        <p14:creationId xmlns:p14="http://schemas.microsoft.com/office/powerpoint/2010/main" val="32337703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E124902-32CB-4C11-E513-E9B5490C46CD}"/>
              </a:ext>
            </a:extLst>
          </p:cNvPr>
          <p:cNvSpPr>
            <a:spLocks noGrp="1"/>
          </p:cNvSpPr>
          <p:nvPr>
            <p:ph type="sldNum" sz="quarter" idx="12"/>
          </p:nvPr>
        </p:nvSpPr>
        <p:spPr/>
        <p:txBody>
          <a:bodyPr/>
          <a:lstStyle/>
          <a:p>
            <a:fld id="{AB492E1D-532B-4343-855D-235CD69FFFAA}" type="slidenum">
              <a:rPr lang="ja-JP" altLang="en-US" smtClean="0"/>
              <a:pPr/>
              <a:t>131</a:t>
            </a:fld>
            <a:endParaRPr lang="ja-JP" altLang="en-US" dirty="0"/>
          </a:p>
        </p:txBody>
      </p:sp>
    </p:spTree>
    <p:extLst>
      <p:ext uri="{BB962C8B-B14F-4D97-AF65-F5344CB8AC3E}">
        <p14:creationId xmlns:p14="http://schemas.microsoft.com/office/powerpoint/2010/main" val="3739207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 y="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terms/"/>
    <ds:schemaRef ds:uri="http://www.w3.org/XML/1998/namespace"/>
    <ds:schemaRef ds:uri="4568da19-f08b-41ec-9ad7-5a3257166d1b"/>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12101</TotalTime>
  <Words>3392</Words>
  <Application>Microsoft Office PowerPoint</Application>
  <PresentationFormat>ワイド画面</PresentationFormat>
  <Paragraphs>555</Paragraphs>
  <Slides>131</Slides>
  <Notes>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131</vt:i4>
      </vt:variant>
    </vt:vector>
  </HeadingPairs>
  <TitlesOfParts>
    <vt:vector size="138" baseType="lpstr">
      <vt:lpstr>Lucida Grande</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上野　俊樹</cp:lastModifiedBy>
  <cp:revision>34</cp:revision>
  <cp:lastPrinted>2023-01-18T03:49:40Z</cp:lastPrinted>
  <dcterms:created xsi:type="dcterms:W3CDTF">2022-09-14T00:57:17Z</dcterms:created>
  <dcterms:modified xsi:type="dcterms:W3CDTF">2023-01-23T07:29:10Z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